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1" r:id="rId10"/>
    <p:sldId id="266" r:id="rId11"/>
    <p:sldId id="260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727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18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53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26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213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698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3938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31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16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421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70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017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91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76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9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53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17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194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na\Downloads\&#218;vod%20(1).m4a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5%20fotka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Obr&#225;zky%20zdroje.m4a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Jana\Downloads\D&#283;kuji%20za%20pozornost%20(1).m4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1%20fotka.m4a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P&#345;edstaven&#237;%20projektu.m4a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2%20fotka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C&#237;lov&#225;%20skupina%20projektu.m4a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3%20fotka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Obsah%20projektu.m4a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4%20fotka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na\Downloads\C&#237;le%20projektu.m4a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DF43132E-D4DF-4A83-9344-A782D0F5D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3907" y="1766951"/>
            <a:ext cx="4515133" cy="3324098"/>
          </a:xfrm>
        </p:spPr>
        <p:txBody>
          <a:bodyPr anchor="ctr">
            <a:normAutofit/>
          </a:bodyPr>
          <a:lstStyle/>
          <a:p>
            <a:r>
              <a:rPr lang="cs-CZ" sz="4950" dirty="0"/>
              <a:t>Průvodce Lublaňského </a:t>
            </a:r>
            <a:r>
              <a:rPr lang="cs-CZ" sz="4950" dirty="0" err="1"/>
              <a:t>Erasmáka</a:t>
            </a:r>
            <a:endParaRPr lang="cs-CZ" sz="495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2946" y="2423161"/>
            <a:ext cx="2357148" cy="2011679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Albert Weber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AA24BC1-1577-4586-AD7A-417660E37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0992" y="2108835"/>
            <a:ext cx="0" cy="26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Úvod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88224" y="3645024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9D8DC1-C282-D3D5-4DE7-1992BAE4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A057B114-B596-68AD-1F4F-CA4C69217D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598" y="1707016"/>
            <a:ext cx="5173408" cy="345324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5 fotka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92280" y="3212976"/>
            <a:ext cx="600398" cy="6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2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0E53EDA-3B94-4F6B-9E86-D3BB9EBB9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1719807"/>
            <a:ext cx="2744542" cy="3418387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Obrázkové zdroje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0EFD79F-7790-479B-B7DB-BD0D8C101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00192" y="2108835"/>
            <a:ext cx="0" cy="26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1494" y="1719807"/>
            <a:ext cx="4888157" cy="3418387"/>
          </a:xfrm>
        </p:spPr>
        <p:txBody>
          <a:bodyPr>
            <a:normAutofit/>
          </a:bodyPr>
          <a:lstStyle/>
          <a:p>
            <a:r>
              <a:rPr lang="cs-CZ" sz="1500" dirty="0"/>
              <a:t>https://www.objevuj-slovinsko.cz/lublan/</a:t>
            </a:r>
          </a:p>
          <a:p>
            <a:r>
              <a:rPr lang="cs-CZ" sz="1500" dirty="0"/>
              <a:t>https://www.cestujlevne.com/pruvodce/slovinsko/lublan</a:t>
            </a:r>
          </a:p>
          <a:p>
            <a:r>
              <a:rPr lang="cs-CZ" sz="1500" dirty="0"/>
              <a:t>https://www.slovinsko.travel/lublan-a-stredni-slovinsko</a:t>
            </a:r>
          </a:p>
          <a:p>
            <a:r>
              <a:rPr lang="cs-CZ" sz="1500" dirty="0"/>
              <a:t>https://travelking.cz/blog/objevte-to-nej-ze-slovinska-14-nejlepsich-mist-ktera-musite-videt-v-lublani</a:t>
            </a:r>
          </a:p>
        </p:txBody>
      </p:sp>
      <p:pic>
        <p:nvPicPr>
          <p:cNvPr id="6" name="Obrázky zdroj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3933056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284984"/>
            <a:ext cx="7772400" cy="1468800"/>
          </a:xfrm>
        </p:spPr>
        <p:txBody>
          <a:bodyPr>
            <a:normAutofit/>
          </a:bodyPr>
          <a:lstStyle/>
          <a:p>
            <a:pPr algn="ctr"/>
            <a:r>
              <a:rPr lang="cs-CZ" sz="4950" dirty="0" smtClean="0"/>
              <a:t>Děkuji za pozornost!</a:t>
            </a:r>
            <a:endParaRPr lang="cs-CZ" sz="495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4725144"/>
            <a:ext cx="7772400" cy="8604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Děkuji za pozornost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479715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EABD4C-7456-55D5-05F9-49463361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A1DC1D54-1E0E-65D8-DF45-7B46A8E8C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717" y="781208"/>
            <a:ext cx="9165433" cy="5295584"/>
          </a:xfrm>
          <a:prstGeom prst="rect">
            <a:avLst/>
          </a:prstGeom>
        </p:spPr>
      </p:pic>
      <p:pic>
        <p:nvPicPr>
          <p:cNvPr id="4" name="1 fotka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8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0E53EDA-3B94-4F6B-9E86-D3BB9EBB9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1719807"/>
            <a:ext cx="2744542" cy="3418387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Představení projektu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0EFD79F-7790-479B-B7DB-BD0D8C101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00192" y="2108835"/>
            <a:ext cx="0" cy="26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1494" y="1719807"/>
            <a:ext cx="4888157" cy="3418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 dirty="0" smtClean="0"/>
              <a:t>Projekt je zaměřen na vytvoření komplexního video průvodce o studiu a životu ve Slovinském hlavním městě Lublani</a:t>
            </a:r>
          </a:p>
          <a:p>
            <a:pPr>
              <a:lnSpc>
                <a:spcPct val="90000"/>
              </a:lnSpc>
            </a:pPr>
            <a:r>
              <a:rPr lang="cs-CZ" sz="1500" dirty="0" smtClean="0"/>
              <a:t>Video průvodce o délce cca 10 minut bude zveřejněn na platformě </a:t>
            </a:r>
            <a:r>
              <a:rPr lang="cs-CZ" sz="1500" dirty="0" err="1" smtClean="0"/>
              <a:t>YouTube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cs-CZ" sz="1500" dirty="0" smtClean="0"/>
              <a:t>Hlavním motivem je stručně, ovšem úplně charakterizovat studijní pobyt v Lublani a ve Slovinku od A do Z, tak aby uchazeč či student měl maximální možné představy o životu a studiu zde a mohl se náležitě připravit na studijní pobyt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6" name="Představení projektu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3933056"/>
            <a:ext cx="520824" cy="52082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908242-F856-0CEA-62F8-FFD970C5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xmlns="" id="{4DBC0312-E9A7-F430-EAEA-8FC3F6E6D3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6061" r="37477"/>
          <a:stretch/>
        </p:blipFill>
        <p:spPr>
          <a:xfrm>
            <a:off x="20" y="975"/>
            <a:ext cx="5664688" cy="6858000"/>
          </a:xfrm>
          <a:prstGeom prst="rect">
            <a:avLst/>
          </a:prstGeom>
        </p:spPr>
      </p:pic>
      <p:pic>
        <p:nvPicPr>
          <p:cNvPr id="5" name="2 fotka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64288" y="3140968"/>
            <a:ext cx="672406" cy="6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0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1709A45-C6F3-4CEE-AA0F-887FAC5CA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1" y="1257300"/>
            <a:ext cx="8115300" cy="882819"/>
          </a:xfrm>
        </p:spPr>
        <p:txBody>
          <a:bodyPr anchor="b">
            <a:normAutofit/>
          </a:bodyPr>
          <a:lstStyle/>
          <a:p>
            <a:pPr algn="ctr"/>
            <a:r>
              <a:rPr lang="cs-CZ" sz="3300" dirty="0"/>
              <a:t>Cílová skupina projektu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6E963D7-0A73-484A-B8A2-DDBFEA123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84222" y="2244808"/>
            <a:ext cx="3755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351" y="2540169"/>
            <a:ext cx="8115300" cy="2660481"/>
          </a:xfrm>
        </p:spPr>
        <p:txBody>
          <a:bodyPr anchor="t">
            <a:normAutofit/>
          </a:bodyPr>
          <a:lstStyle/>
          <a:p>
            <a:r>
              <a:rPr lang="cs-CZ" sz="1500" dirty="0"/>
              <a:t>Studenti zvažující výjezd v rámci </a:t>
            </a:r>
            <a:r>
              <a:rPr lang="cs-CZ" sz="1500" dirty="0" err="1"/>
              <a:t>Erasmus</a:t>
            </a:r>
            <a:r>
              <a:rPr lang="cs-CZ" sz="1500" dirty="0"/>
              <a:t>+ do Lublaně</a:t>
            </a:r>
          </a:p>
          <a:p>
            <a:r>
              <a:rPr lang="cs-CZ" sz="1500" dirty="0"/>
              <a:t>Studenti zvažující výjezd v rámci </a:t>
            </a:r>
            <a:r>
              <a:rPr lang="cs-CZ" sz="1500" dirty="0" err="1"/>
              <a:t>Erasmus</a:t>
            </a:r>
            <a:r>
              <a:rPr lang="cs-CZ" sz="1500" dirty="0"/>
              <a:t>+ do Slovinska</a:t>
            </a:r>
          </a:p>
          <a:p>
            <a:r>
              <a:rPr lang="cs-CZ" sz="1500" dirty="0"/>
              <a:t>Studenti zvažující výjezd v rámci programu </a:t>
            </a:r>
            <a:r>
              <a:rPr lang="cs-CZ" sz="1500" dirty="0" err="1"/>
              <a:t>Erasmus</a:t>
            </a:r>
            <a:r>
              <a:rPr lang="cs-CZ" sz="1500" dirty="0"/>
              <a:t>+</a:t>
            </a:r>
          </a:p>
          <a:p>
            <a:r>
              <a:rPr lang="cs-CZ" sz="1500" dirty="0"/>
              <a:t>Studenti absolvující </a:t>
            </a:r>
            <a:r>
              <a:rPr lang="cs-CZ" sz="1500" dirty="0" err="1"/>
              <a:t>Erasmus</a:t>
            </a:r>
            <a:r>
              <a:rPr lang="cs-CZ" sz="1500" dirty="0"/>
              <a:t>+ v Lublani</a:t>
            </a:r>
          </a:p>
          <a:p>
            <a:r>
              <a:rPr lang="cs-CZ" sz="1500" dirty="0"/>
              <a:t>Studenti absolvující </a:t>
            </a:r>
            <a:r>
              <a:rPr lang="cs-CZ" sz="1500" dirty="0" err="1"/>
              <a:t>Erasmus</a:t>
            </a:r>
            <a:r>
              <a:rPr lang="cs-CZ" sz="1500" dirty="0"/>
              <a:t>+ ve Slovinsku</a:t>
            </a:r>
          </a:p>
          <a:p>
            <a:r>
              <a:rPr lang="cs-CZ" sz="1500" dirty="0"/>
              <a:t>Studenti absolvující </a:t>
            </a:r>
            <a:r>
              <a:rPr lang="cs-CZ" sz="1500" dirty="0" err="1"/>
              <a:t>Erasmus</a:t>
            </a:r>
            <a:r>
              <a:rPr lang="cs-CZ" sz="1500" dirty="0"/>
              <a:t>+</a:t>
            </a:r>
          </a:p>
          <a:p>
            <a:r>
              <a:rPr lang="cs-CZ" sz="1500" dirty="0"/>
              <a:t>Studenti zvažující či absolvující studijní výjezd v rámci jiného programu</a:t>
            </a:r>
          </a:p>
        </p:txBody>
      </p:sp>
      <p:pic>
        <p:nvPicPr>
          <p:cNvPr id="6" name="Cílová skupina projektu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20272" y="1628800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356728-FA4C-FA64-09EC-CFD3222D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1" y="808055"/>
            <a:ext cx="2984404" cy="145336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xmlns="" id="{E4D66855-AE94-D27E-CCEC-1D4AC00136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7314" y="1964947"/>
            <a:ext cx="4571694" cy="276587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3 fotka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907704" y="3284984"/>
            <a:ext cx="532731" cy="5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8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0E53EDA-3B94-4F6B-9E86-D3BB9EBB9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1719807"/>
            <a:ext cx="2744542" cy="3418387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Obsah projektu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0EFD79F-7790-479B-B7DB-BD0D8C101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00192" y="2108835"/>
            <a:ext cx="0" cy="26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1494" y="1719807"/>
            <a:ext cx="4888157" cy="341838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Ohledně </a:t>
            </a:r>
            <a:r>
              <a:rPr lang="cs-CZ" sz="1500" dirty="0" err="1" smtClean="0"/>
              <a:t>Erasmu</a:t>
            </a:r>
            <a:r>
              <a:rPr lang="cs-CZ" sz="1500" dirty="0" smtClean="0"/>
              <a:t> samotného, na co se připravit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Co vás čeká před, na a po výjezdu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Doprava na místo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Ubytování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První dni na Univerzitě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Život ve Slovinku a Slovinsko jako </a:t>
            </a:r>
            <a:r>
              <a:rPr lang="cs-CZ" sz="1500" dirty="0" err="1" smtClean="0"/>
              <a:t>Erasmus</a:t>
            </a:r>
            <a:r>
              <a:rPr lang="cs-CZ" sz="1500" dirty="0" smtClean="0"/>
              <a:t> destinace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Život v Lublani a Lublaň jakožto </a:t>
            </a:r>
            <a:r>
              <a:rPr lang="cs-CZ" sz="1500" dirty="0" err="1" smtClean="0"/>
              <a:t>Erasmus</a:t>
            </a:r>
            <a:r>
              <a:rPr lang="cs-CZ" sz="1500" dirty="0" smtClean="0"/>
              <a:t> destinace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ESN – Studentské organizace pro </a:t>
            </a:r>
            <a:r>
              <a:rPr lang="cs-CZ" sz="1500" dirty="0" err="1" smtClean="0"/>
              <a:t>Erasmus</a:t>
            </a:r>
            <a:r>
              <a:rPr lang="cs-CZ" sz="1500" dirty="0" smtClean="0"/>
              <a:t> studenty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Kam na výlety?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cs-CZ" sz="1500" dirty="0" smtClean="0"/>
              <a:t>Studentský život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endParaRPr lang="cs-CZ" sz="1400" dirty="0"/>
          </a:p>
          <a:p>
            <a:pPr marL="514350" indent="-514350">
              <a:lnSpc>
                <a:spcPct val="90000"/>
              </a:lnSpc>
              <a:buAutoNum type="arabicParenR"/>
            </a:pPr>
            <a:endParaRPr lang="cs-CZ" sz="1400" dirty="0"/>
          </a:p>
          <a:p>
            <a:pPr marL="514350" indent="-514350">
              <a:lnSpc>
                <a:spcPct val="90000"/>
              </a:lnSpc>
              <a:buAutoNum type="arabicParenR"/>
            </a:pPr>
            <a:endParaRPr lang="cs-CZ" sz="1400" dirty="0"/>
          </a:p>
        </p:txBody>
      </p:sp>
      <p:pic>
        <p:nvPicPr>
          <p:cNvPr id="6" name="Obsah projektu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1680" y="3717032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9F0C2D-C2FE-19B6-3209-D10C096A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09600"/>
            <a:ext cx="3914775" cy="1456267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9D215CD2-2561-02AC-C7AF-5FB208D3BA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1926" r="29444" b="1"/>
          <a:stretch/>
        </p:blipFill>
        <p:spPr>
          <a:xfrm>
            <a:off x="4649122" y="639097"/>
            <a:ext cx="4085303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fotka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67744" y="3284984"/>
            <a:ext cx="544959" cy="5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2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1709A45-C6F3-4CEE-AA0F-887FAC5CA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1" y="1257300"/>
            <a:ext cx="8115300" cy="882819"/>
          </a:xfrm>
        </p:spPr>
        <p:txBody>
          <a:bodyPr anchor="b">
            <a:normAutofit/>
          </a:bodyPr>
          <a:lstStyle/>
          <a:p>
            <a:pPr algn="ctr"/>
            <a:r>
              <a:rPr lang="cs-CZ" sz="3300" dirty="0"/>
              <a:t>Cíle projektu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6E963D7-0A73-484A-B8A2-DDBFEA123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84222" y="2244808"/>
            <a:ext cx="3755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351" y="2540169"/>
            <a:ext cx="8115300" cy="2660481"/>
          </a:xfrm>
        </p:spPr>
        <p:txBody>
          <a:bodyPr anchor="t">
            <a:normAutofit/>
          </a:bodyPr>
          <a:lstStyle/>
          <a:p>
            <a:r>
              <a:rPr lang="cs-CZ" sz="1500" dirty="0"/>
              <a:t>Přiblížení uchazečům či absolvujícím studentům co je čeká pokud se rozhodnou vyjet na </a:t>
            </a:r>
            <a:r>
              <a:rPr lang="cs-CZ" sz="1500" dirty="0" err="1"/>
              <a:t>Erasmus</a:t>
            </a:r>
            <a:r>
              <a:rPr lang="cs-CZ" sz="1500" dirty="0"/>
              <a:t> jako takový</a:t>
            </a:r>
          </a:p>
          <a:p>
            <a:r>
              <a:rPr lang="cs-CZ" sz="1500" dirty="0"/>
              <a:t>Následné zaměření se na Slovinsko v čele s Lublaní jakožto cílovou </a:t>
            </a:r>
            <a:r>
              <a:rPr lang="cs-CZ" sz="1500" dirty="0" err="1"/>
              <a:t>Erasmus</a:t>
            </a:r>
            <a:r>
              <a:rPr lang="cs-CZ" sz="1500" dirty="0"/>
              <a:t> destinací</a:t>
            </a:r>
          </a:p>
          <a:p>
            <a:r>
              <a:rPr lang="cs-CZ" sz="1500" dirty="0"/>
              <a:t>Po shlédnutí průvodce by studenti měli tušit a být připraveni na to, co je čeká pokud se rozhodnu vyjet na studijní stáž do zahraničí</a:t>
            </a:r>
          </a:p>
          <a:p>
            <a:r>
              <a:rPr lang="cs-CZ" sz="1500" dirty="0"/>
              <a:t>A konkrétně je připravit na všechny záležitosti, které může přinášet Studium ve Slovinsku, nejlépe v Lublani, od ubytování, přes studium, po cestování a zábavu</a:t>
            </a:r>
          </a:p>
          <a:p>
            <a:endParaRPr lang="cs-CZ" sz="1500" dirty="0"/>
          </a:p>
        </p:txBody>
      </p:sp>
      <p:pic>
        <p:nvPicPr>
          <p:cNvPr id="6" name="Cíle projektu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0152" y="1628800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293</Words>
  <Application>Microsoft Office PowerPoint</Application>
  <PresentationFormat>Předvádění na obrazovce (4:3)</PresentationFormat>
  <Paragraphs>37</Paragraphs>
  <Slides>12</Slides>
  <Notes>0</Notes>
  <HiddenSlides>0</HiddenSlides>
  <MMClips>12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Nebe</vt:lpstr>
      <vt:lpstr>Průvodce Lublaňského Erasmáka</vt:lpstr>
      <vt:lpstr>Snímek 2</vt:lpstr>
      <vt:lpstr>Představení projektu</vt:lpstr>
      <vt:lpstr>Snímek 4</vt:lpstr>
      <vt:lpstr>Cílová skupina projektu</vt:lpstr>
      <vt:lpstr>Snímek 6</vt:lpstr>
      <vt:lpstr>Obsah projektu</vt:lpstr>
      <vt:lpstr>Snímek 8</vt:lpstr>
      <vt:lpstr>Cíle projektu</vt:lpstr>
      <vt:lpstr>Snímek 10</vt:lpstr>
      <vt:lpstr>Obrázkové zdroje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Průvodce Lublaňského Erasmáka</dc:title>
  <dc:creator>Jana</dc:creator>
  <cp:lastModifiedBy>Jana</cp:lastModifiedBy>
  <cp:revision>3</cp:revision>
  <dcterms:created xsi:type="dcterms:W3CDTF">2024-12-16T15:06:46Z</dcterms:created>
  <dcterms:modified xsi:type="dcterms:W3CDTF">2024-12-16T19:00:26Z</dcterms:modified>
</cp:coreProperties>
</file>